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/Relationships>
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notesSlide" Target="../notesSlides/notesSlide30.xml"/><Relationship Id="rId4" Type="http://schemas.openxmlformats.org/officeDocument/2006/relationships/slide" Target="slide30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notesSlide" Target="../notesSlides/notesSlide31.xml"/><Relationship Id="rId4" Type="http://schemas.openxmlformats.org/officeDocument/2006/relationships/slide" Target="slide3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2020-01-23T13:39:07Z</dcterms:created>
  <dcterms:modified xsi:type="dcterms:W3CDTF">2020-01-23T13:39:07Z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LastSaved">
    <vt:filetime>2020-01-23T00:00:00Z</vt:filetime>
  </property>
</Properties>
</file>